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letter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5395"/>
    <a:srgbClr val="9900CC"/>
    <a:srgbClr val="003399"/>
    <a:srgbClr val="478F31"/>
    <a:srgbClr val="A2D785"/>
    <a:srgbClr val="81DB8A"/>
    <a:srgbClr val="E6931A"/>
    <a:srgbClr val="7CCA64"/>
    <a:srgbClr val="53A539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8" autoAdjust="0"/>
    <p:restoredTop sz="94660"/>
  </p:normalViewPr>
  <p:slideViewPr>
    <p:cSldViewPr>
      <p:cViewPr>
        <p:scale>
          <a:sx n="100" d="100"/>
          <a:sy n="100" d="100"/>
        </p:scale>
        <p:origin x="-588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810" cy="479733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737" y="0"/>
            <a:ext cx="3169810" cy="479733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r">
              <a:defRPr sz="1200"/>
            </a:lvl1pPr>
          </a:lstStyle>
          <a:p>
            <a:fld id="{582CC50A-645D-4A7A-981A-3BF81872FF19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830"/>
            <a:ext cx="3169810" cy="479733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r">
              <a:defRPr sz="1200"/>
            </a:lvl1pPr>
          </a:lstStyle>
          <a:p>
            <a:fld id="{E446513E-B796-46E3-9454-7502753EF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12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810" cy="479733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737" y="0"/>
            <a:ext cx="3169810" cy="479733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r">
              <a:defRPr sz="1200"/>
            </a:lvl1pPr>
          </a:lstStyle>
          <a:p>
            <a:fld id="{B3B87682-D5F8-49AC-95F9-CA105353F6CE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04" tIns="47352" rIns="94704" bIns="473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859" y="4559916"/>
            <a:ext cx="5853483" cy="4320867"/>
          </a:xfrm>
          <a:prstGeom prst="rect">
            <a:avLst/>
          </a:prstGeom>
        </p:spPr>
        <p:txBody>
          <a:bodyPr vert="horz" lIns="94704" tIns="47352" rIns="94704" bIns="473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830"/>
            <a:ext cx="3169810" cy="479733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r">
              <a:defRPr sz="1200"/>
            </a:lvl1pPr>
          </a:lstStyle>
          <a:p>
            <a:fld id="{E4653A95-B5FE-49A9-A6FA-120E84535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3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53A95-B5FE-49A9-A6FA-120E8453524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53A95-B5FE-49A9-A6FA-120E8453524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F9F3-75E5-4F04-A9BB-BAA7F3ED8908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DEB5-987F-4A85-AF24-591ADBD497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46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F9F3-75E5-4F04-A9BB-BAA7F3ED8908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DEB5-987F-4A85-AF24-591ADBD497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320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F9F3-75E5-4F04-A9BB-BAA7F3ED8908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DEB5-987F-4A85-AF24-591ADBD497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43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F9F3-75E5-4F04-A9BB-BAA7F3ED8908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DEB5-987F-4A85-AF24-591ADBD497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49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F9F3-75E5-4F04-A9BB-BAA7F3ED8908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DEB5-987F-4A85-AF24-591ADBD497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818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F9F3-75E5-4F04-A9BB-BAA7F3ED8908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DEB5-987F-4A85-AF24-591ADBD497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10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F9F3-75E5-4F04-A9BB-BAA7F3ED8908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54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F9F3-75E5-4F04-A9BB-BAA7F3ED8908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052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F9F3-75E5-4F04-A9BB-BAA7F3ED8908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DEB5-987F-4A85-AF24-591ADBD497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382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F9F3-75E5-4F04-A9BB-BAA7F3ED8908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DEB5-987F-4A85-AF24-591ADBD497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069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F9F3-75E5-4F04-A9BB-BAA7F3ED8908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DEB5-987F-4A85-AF24-591ADBD497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095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8F9F3-75E5-4F04-A9BB-BAA7F3ED8908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FDEB5-987F-4A85-AF24-591ADBD497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6454881"/>
            <a:ext cx="1352551" cy="32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6337562"/>
            <a:ext cx="845679" cy="56155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620000" y="6400800"/>
            <a:ext cx="0" cy="403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68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6" y="0"/>
            <a:ext cx="9153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7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0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3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9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7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6" y="-1"/>
            <a:ext cx="9172575" cy="687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7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11093</TotalTime>
  <Words>2</Words>
  <Application>Microsoft Office PowerPoint</Application>
  <PresentationFormat>Letter Paper (8.5x11 in)</PresentationFormat>
  <Paragraphs>2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Swartwood</dc:creator>
  <cp:lastModifiedBy>Karen Snover-Clift</cp:lastModifiedBy>
  <cp:revision>495</cp:revision>
  <cp:lastPrinted>2013-04-30T20:33:56Z</cp:lastPrinted>
  <dcterms:created xsi:type="dcterms:W3CDTF">2011-04-28T13:19:20Z</dcterms:created>
  <dcterms:modified xsi:type="dcterms:W3CDTF">2013-04-30T21:31:47Z</dcterms:modified>
</cp:coreProperties>
</file>